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6" r:id="rId2"/>
    <p:sldId id="267" r:id="rId3"/>
    <p:sldId id="268" r:id="rId4"/>
    <p:sldId id="269" r:id="rId5"/>
    <p:sldId id="270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19D1F-E8F8-46D9-A34E-37351A927997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83405C-E468-4423-92B8-8A64DFCC0B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0349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B1B143-CA0C-4B32-9737-A8FF390BDF74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4248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ACF92-2FC2-D93A-8509-A79DF3DF24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8032A7-A53D-BB19-9FE0-476A4518F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2DE7D-63A7-FF38-9529-A0E1431D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10D7-B3B5-460F-A396-E8BCC952D005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09BCC-608D-3907-0840-B327B8060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BD9A4-D159-4130-EA2F-69C05C552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B9C3-7315-43F0-9CE2-551454FDF1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4085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A26A4-D36C-FB22-C518-09B8C4041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935241-CA56-B2F9-CDC1-FB09AD3BB5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67E19B-2108-5FB0-5DC8-F77C02D20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10D7-B3B5-460F-A396-E8BCC952D005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89360-7DED-F64E-4956-29E83E37E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267CB-A26F-B147-F9EC-9B665E107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B9C3-7315-43F0-9CE2-551454FDF1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293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93B0DE-1AEE-6BA4-6E63-4DEE6C15F2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593EA8-B3A8-9EB9-848F-CDA67F1886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048CB-0D47-54CF-B6F0-3CCD40FE1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10D7-B3B5-460F-A396-E8BCC952D005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4C618-20F6-2A37-085C-5DE331819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39ABB-09A6-C915-1794-6114FA812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B9C3-7315-43F0-9CE2-551454FDF1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6051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7404C-AC8C-4F19-F54C-C4BD5E5C3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09B68-7656-B447-B329-E63022510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8F692B-672E-A1EC-E93F-0AF08848A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10D7-B3B5-460F-A396-E8BCC952D005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7FBD9-7D33-550C-6202-C4162BD39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A6DD0F-3960-3BCD-C6F7-BE3C93F20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B9C3-7315-43F0-9CE2-551454FDF1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482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2F5DE-62FF-5EEF-4AE1-2ABE9FE05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64D31A-69FC-41CB-F5B6-A7E7D4F9F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A93D5-7B1C-6D80-E7B7-19A90B00E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10D7-B3B5-460F-A396-E8BCC952D005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CB2F2-E894-4854-75B6-B1E61F04F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BB4575-C7FD-5A60-D49E-B152D3FBD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B9C3-7315-43F0-9CE2-551454FDF1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2282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3A20D-D0D4-3045-8551-7BD0B5A2F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7D57A-331C-E9E6-CF6D-96B8669A0E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36870B-EF6A-E83F-32C2-24427DFBC3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B80F29-B85D-EBCD-EB1A-CD9599F87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10D7-B3B5-460F-A396-E8BCC952D005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D6FAF8-7DD7-18EA-399A-22AD20ECB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57E156-AE31-3E75-5833-ADD921549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B9C3-7315-43F0-9CE2-551454FDF1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4372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968E7-ECB8-BECE-37AD-DAD594596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D6A324-ACB7-67C6-D626-EF74EFB169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E00AEE-086F-8369-E3CA-C5FD30D1E2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2E509-0715-AC75-BCCE-EE2DCD6658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E3C871-9F22-0897-C784-55A1A548A7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AA1A8-F558-D757-C3C7-A791F1306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10D7-B3B5-460F-A396-E8BCC952D005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998359-4878-49AF-D166-B0754873F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D23DAA-7143-E4A6-0128-E82E4CBCC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B9C3-7315-43F0-9CE2-551454FDF1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3759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0A057-2E2D-E466-11F3-DA897973A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5A3BDF-0F72-6B2A-6521-92AF47BB9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10D7-B3B5-460F-A396-E8BCC952D005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8D69F5-9DE6-F12B-3062-A04A5D2A8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972B8-C15C-81E7-1200-DB36A3F7B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B9C3-7315-43F0-9CE2-551454FDF1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3203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6DDCB6-7C0E-69B0-789E-BD59CF80E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10D7-B3B5-460F-A396-E8BCC952D005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29546B-5238-BB75-9836-6382B5A9F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213601-A596-6AA9-27CB-D22101968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B9C3-7315-43F0-9CE2-551454FDF1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2276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BC8B0-5855-3B71-A69F-ACB211FAF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86B79-78AE-B518-16F6-F77155115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EE4D53-D215-9118-4F3E-D6B5A21935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8B89A5-2F9D-8EF9-51C8-41A3A74BC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10D7-B3B5-460F-A396-E8BCC952D005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64BF49-A662-A84B-1D58-FB30B1E5B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85D43F-DC4A-1C4C-4DA1-C7BF4576F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B9C3-7315-43F0-9CE2-551454FDF1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011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4CD37-DFB5-ABED-7163-D6F34DA1A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D0BD2D-124A-2F28-86C1-8BB070C040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907F3D-2716-33FF-87C2-6D54B2815C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74AC0C-2BF0-0960-90EF-BB9DEB34C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10D7-B3B5-460F-A396-E8BCC952D005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B936-F9B7-7477-C4AE-8BFB90C55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DC63A6-C69F-7493-97FE-8A1384813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B9C3-7315-43F0-9CE2-551454FDF1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6150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8F0C78-ED83-2ED5-6434-16DBE0205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1AEAD7-809B-5427-B634-E6086BDBD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B284C1-BC71-32FD-4517-DB8FC4AE48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910D7-B3B5-460F-A396-E8BCC952D005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1F6E7-1B58-AAE7-2B4C-87ABB8DBED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79CE7-7BB6-655D-8173-0BA019E4DD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2B9C3-7315-43F0-9CE2-551454FDF1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527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FD95626-8363-49C0-B043-7B16444A0263}"/>
              </a:ext>
            </a:extLst>
          </p:cNvPr>
          <p:cNvSpPr txBox="1"/>
          <p:nvPr/>
        </p:nvSpPr>
        <p:spPr>
          <a:xfrm>
            <a:off x="1982913" y="2474818"/>
            <a:ext cx="930838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            TOPIC – </a:t>
            </a:r>
            <a:r>
              <a:rPr lang="en-US" sz="20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LAND REFORMS IN INDIA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     YEAR- SECOND 	SEMESTER-3   SESSION -2021-2022</a:t>
            </a: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10F54A-B4C6-4A0C-B65C-5F43D601921D}"/>
              </a:ext>
            </a:extLst>
          </p:cNvPr>
          <p:cNvSpPr txBox="1"/>
          <p:nvPr/>
        </p:nvSpPr>
        <p:spPr>
          <a:xfrm>
            <a:off x="1140431" y="2074708"/>
            <a:ext cx="94727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PAPER NAME – 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 FEATURES OF INDIAN ECONOMY</a:t>
            </a:r>
            <a:endParaRPr lang="en-IN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8409CA-CA73-40EC-8AA6-154D6053F0AE}"/>
              </a:ext>
            </a:extLst>
          </p:cNvPr>
          <p:cNvSpPr txBox="1"/>
          <p:nvPr/>
        </p:nvSpPr>
        <p:spPr>
          <a:xfrm>
            <a:off x="3719245" y="4068566"/>
            <a:ext cx="65857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PREPARED BY</a:t>
            </a:r>
          </a:p>
          <a:p>
            <a:r>
              <a:rPr lang="en-US" dirty="0"/>
              <a:t>DR. KAMALIKA CHAKRABORTY</a:t>
            </a:r>
          </a:p>
          <a:p>
            <a:r>
              <a:rPr lang="en-US" dirty="0"/>
              <a:t>ASSISTANT PROFESSOR (DEPARTMENT OF ECONOMICS)</a:t>
            </a:r>
          </a:p>
          <a:p>
            <a:r>
              <a:rPr lang="en-US" dirty="0"/>
              <a:t>KHATRA ADIBASI MAHAVIDYALAYA, BANKURA, WEST BENGAL</a:t>
            </a:r>
            <a:endParaRPr lang="en-IN" dirty="0"/>
          </a:p>
        </p:txBody>
      </p:sp>
      <p:pic>
        <p:nvPicPr>
          <p:cNvPr id="1026" name="Picture 2" descr="Khatra Adibasi Mahavidyalaya, Bankura, Bankura, West Bengal, India, Group  ID:- Contact Address, Phone, EMail, Website, Courses Offered, Admission">
            <a:extLst>
              <a:ext uri="{FF2B5EF4-FFF2-40B4-BE49-F238E27FC236}">
                <a16:creationId xmlns:a16="http://schemas.microsoft.com/office/drawing/2014/main" id="{D7BB7B2D-20A5-A64B-C155-974C8ECFE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471" y="159166"/>
            <a:ext cx="2138469" cy="1423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5069DDA-D5EE-D81A-DDE6-FA2C134B8390}"/>
              </a:ext>
            </a:extLst>
          </p:cNvPr>
          <p:cNvSpPr txBox="1"/>
          <p:nvPr/>
        </p:nvSpPr>
        <p:spPr>
          <a:xfrm>
            <a:off x="4356243" y="3206746"/>
            <a:ext cx="3380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DATE OF LECTURE:  29/10/2021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DA6555-0C21-D262-5E01-4A91B125175D}"/>
              </a:ext>
            </a:extLst>
          </p:cNvPr>
          <p:cNvSpPr txBox="1"/>
          <p:nvPr/>
        </p:nvSpPr>
        <p:spPr>
          <a:xfrm>
            <a:off x="2958957" y="1712112"/>
            <a:ext cx="62364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latin typeface="Arial" panose="020B0604020202020204" pitchFamily="34" charset="0"/>
                <a:cs typeface="Arial" panose="020B0604020202020204" pitchFamily="34" charset="0"/>
              </a:rPr>
              <a:t>COURSE: B.Sc. (PROGRAMME) IN ECONOMICS</a:t>
            </a:r>
          </a:p>
        </p:txBody>
      </p:sp>
    </p:spTree>
    <p:extLst>
      <p:ext uri="{BB962C8B-B14F-4D97-AF65-F5344CB8AC3E}">
        <p14:creationId xmlns:p14="http://schemas.microsoft.com/office/powerpoint/2010/main" val="801883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4808BCB-932F-D2FF-7E09-7A0393672199}"/>
              </a:ext>
            </a:extLst>
          </p:cNvPr>
          <p:cNvSpPr txBox="1"/>
          <p:nvPr/>
        </p:nvSpPr>
        <p:spPr>
          <a:xfrm>
            <a:off x="675525" y="421912"/>
            <a:ext cx="8376008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Land ownership patterns under the British rule</a:t>
            </a:r>
          </a:p>
          <a:p>
            <a:pPr algn="just"/>
            <a:endParaRPr lang="en-US" sz="24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PERMANENT SETTLEMENT OF BENGAL/ ZAMINDARI SYSTEM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RYOTWARI SYSTEM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MAHALWARI SYSTEM</a:t>
            </a:r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F7EEF0-C5D4-8904-638B-8CBF8ABC16F7}"/>
              </a:ext>
            </a:extLst>
          </p:cNvPr>
          <p:cNvSpPr txBox="1"/>
          <p:nvPr/>
        </p:nvSpPr>
        <p:spPr>
          <a:xfrm>
            <a:off x="675525" y="2989780"/>
            <a:ext cx="10708241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Land reforms since independence</a:t>
            </a:r>
          </a:p>
          <a:p>
            <a:pPr algn="just"/>
            <a:endParaRPr lang="en-US" sz="24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Land reforms refer to the regulation of ownership, operation, leasing, sales, and inheritance of land.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C1CBC8-9E66-CAE9-DFFC-5FE0CF870312}"/>
              </a:ext>
            </a:extLst>
          </p:cNvPr>
          <p:cNvSpPr txBox="1"/>
          <p:nvPr/>
        </p:nvSpPr>
        <p:spPr>
          <a:xfrm>
            <a:off x="675526" y="4356243"/>
            <a:ext cx="10317822" cy="2510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Objectives of land reforms:</a:t>
            </a:r>
          </a:p>
          <a:p>
            <a:pPr algn="just"/>
            <a:endParaRPr lang="en-US" sz="24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Redistribution of land across society so that land is not held in the hands of a few people.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Land ceiling to disburse surplus land amongst small and marginal farmers.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Removal of rural poverty.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333333"/>
              </a:solidFill>
              <a:effectLst/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960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0E8882A-3567-7805-7375-C2B7D649FB5F}"/>
              </a:ext>
            </a:extLst>
          </p:cNvPr>
          <p:cNvSpPr txBox="1"/>
          <p:nvPr/>
        </p:nvSpPr>
        <p:spPr>
          <a:xfrm>
            <a:off x="616449" y="297951"/>
            <a:ext cx="8530119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Objectives of land reforms (contd.):</a:t>
            </a:r>
          </a:p>
          <a:p>
            <a:pPr algn="just"/>
            <a:endParaRPr lang="en-US" sz="1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72EEDA-3F63-63F0-7887-EF3C3DF81D08}"/>
              </a:ext>
            </a:extLst>
          </p:cNvPr>
          <p:cNvSpPr txBox="1"/>
          <p:nvPr/>
        </p:nvSpPr>
        <p:spPr>
          <a:xfrm>
            <a:off x="616449" y="1294544"/>
            <a:ext cx="11157735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Abolition of intermediaries.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Tenancy reforms.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Increasing agricultural productivity.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Consolidation of land holdings and prevention of land fragmentation.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Developing cooperative farming.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ensure social equality through economic parity.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Tribal protection by ensuring their traditional land is not taken over by outsiders.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Land reforms were also for non-agricultural purposes like development and manufacturing.</a:t>
            </a:r>
          </a:p>
        </p:txBody>
      </p:sp>
    </p:spTree>
    <p:extLst>
      <p:ext uri="{BB962C8B-B14F-4D97-AF65-F5344CB8AC3E}">
        <p14:creationId xmlns:p14="http://schemas.microsoft.com/office/powerpoint/2010/main" val="3447282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334B513-CED0-C709-AB04-CA684AFD0966}"/>
              </a:ext>
            </a:extLst>
          </p:cNvPr>
          <p:cNvSpPr txBox="1"/>
          <p:nvPr/>
        </p:nvSpPr>
        <p:spPr>
          <a:xfrm>
            <a:off x="482885" y="246580"/>
            <a:ext cx="100275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Major land reforms in India in post independence period </a:t>
            </a:r>
            <a:endParaRPr lang="en-IN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9A6D85-C9C3-837C-0214-4FF2EA60AD83}"/>
              </a:ext>
            </a:extLst>
          </p:cNvPr>
          <p:cNvSpPr txBox="1"/>
          <p:nvPr/>
        </p:nvSpPr>
        <p:spPr>
          <a:xfrm>
            <a:off x="626724" y="1828800"/>
            <a:ext cx="656469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3200" dirty="0"/>
              <a:t> Abolition of intermediaries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sz="32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3200" dirty="0"/>
              <a:t>Regulation of tenancy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sz="32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3200" dirty="0"/>
              <a:t>Land ceiling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sz="32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3200" dirty="0"/>
              <a:t>Consolidation of fragmented holdings</a:t>
            </a:r>
          </a:p>
        </p:txBody>
      </p:sp>
    </p:spTree>
    <p:extLst>
      <p:ext uri="{BB962C8B-B14F-4D97-AF65-F5344CB8AC3E}">
        <p14:creationId xmlns:p14="http://schemas.microsoft.com/office/powerpoint/2010/main" val="2656133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47008E6-09FC-A7DB-C612-4CAB39C39997}"/>
              </a:ext>
            </a:extLst>
          </p:cNvPr>
          <p:cNvSpPr txBox="1"/>
          <p:nvPr/>
        </p:nvSpPr>
        <p:spPr>
          <a:xfrm>
            <a:off x="256855" y="566961"/>
            <a:ext cx="1140431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Drawbacks of land reforms</a:t>
            </a:r>
          </a:p>
          <a:p>
            <a:pPr algn="just"/>
            <a:endParaRPr lang="en-US" sz="24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 are still many small and marginal farmers in India who pray to the clutches of moneylenders and continue to remain indebted.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Rural poverty still exists.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Land ceiling varies from state to state.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Many plantations were exempt from land ceiling act.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Many people own huge tracts of land under ‘benami’ names.</a:t>
            </a:r>
          </a:p>
        </p:txBody>
      </p:sp>
    </p:spTree>
    <p:extLst>
      <p:ext uri="{BB962C8B-B14F-4D97-AF65-F5344CB8AC3E}">
        <p14:creationId xmlns:p14="http://schemas.microsoft.com/office/powerpoint/2010/main" val="464329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472A91F-A19D-3A9A-9A16-1426AD38205D}"/>
              </a:ext>
            </a:extLst>
          </p:cNvPr>
          <p:cNvSpPr txBox="1"/>
          <p:nvPr/>
        </p:nvSpPr>
        <p:spPr>
          <a:xfrm>
            <a:off x="5274644" y="2628781"/>
            <a:ext cx="231339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</a:t>
            </a:r>
            <a:endParaRPr kumimoji="0" lang="en-IN" sz="2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0849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297</Words>
  <Application>Microsoft Office PowerPoint</Application>
  <PresentationFormat>Widescreen</PresentationFormat>
  <Paragraphs>66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Roboto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Kamalika Chakraborty</dc:creator>
  <cp:lastModifiedBy>Kamalika Chakraborty</cp:lastModifiedBy>
  <cp:revision>1</cp:revision>
  <dcterms:created xsi:type="dcterms:W3CDTF">2023-01-08T14:08:01Z</dcterms:created>
  <dcterms:modified xsi:type="dcterms:W3CDTF">2023-01-08T14:26:14Z</dcterms:modified>
</cp:coreProperties>
</file>